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39A586-CCB0-465C-B15C-02272CC6A757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3D7416-21B4-4A18-B299-70056CCD8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2000" smtClean="0"/>
              <a:t>Un exemple d’un chateau fort, datant du Moyen Age.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E236BE-CC65-448D-9D29-9C3BC195D0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2000" smtClean="0"/>
              <a:t>Le Roi Francois I habitait ici pendant son enfance.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552BCE-A1C0-4973-80A5-5E15F386859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Autrefois, la residence de la reine Catherine de Medici, pendant la Renaissance.  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E1D5EB-CC5D-4B72-88DC-7AD639E2819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9F97C-729F-44F8-B4AA-8C0BF13422F7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AC9C6-9B46-4EE0-88F0-AEBA9F0E2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8238-2E8E-4495-973A-982D75BF21DC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79712-7088-47C6-A39A-3B68844D7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A03CE-5808-4CF4-91AD-814082019417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EE488-DB22-4A48-BB88-4A98C848A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7739B-AE47-4F11-AD21-469B03D0B36D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A2C68-D8FC-4F67-91BF-2A8C9AA3A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FA485-33D2-431E-A312-93FF5E53C610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2B523-2C28-446C-B925-6184161CB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F3713-F36D-4837-B6B9-8A4BB37189A7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27A7F-5D72-4C44-AE68-DC67F9C3A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2C075-51B5-453F-9166-B306A3589201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76393-4512-42EA-BE56-112D67A15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F31B2-C800-43FA-83B1-D6881678F18C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5B3F1-264B-45E3-A8A2-843993496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253AC-CFB3-4D62-AF38-C741C2A4A880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BF07A-BF3F-469A-9A88-B7B066CBF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D70F6-027C-483A-A186-E8162D262E9A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05F28-5254-40EE-AE88-A17188505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6ABC6-ABBF-42A3-992F-B40F43131F04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96496-F298-4A1C-8AE7-F667789A9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D981F8-D0B8-4EC8-864A-C03EAFA8D719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0FD238-7F37-4736-B1AF-9C52D49DC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Normandie_Eure_Andelys3_tango7174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.wikipedia.org/wiki/File:Donjonvueg%C3%A9n%C3%A9rale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virtuhall.com/virtuel/martel/gaillard-1.htm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en.wikipedia.org/wiki/File:Loire_Cher_Blois1_tango7174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n.wikipedia.org/wiki/File:ChateauBloisLouisXIIWing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en.wikipedia.org/wiki/File:Chateau_de_Blois_escalier_monumental.jpg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en.wikipedia.org/wiki/File:Castle_Le_Lude_2007_02.jpg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en.wikipedia.org/wiki/File:Montrichard_Ch%C3%A2teau.jpg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upload.wikimedia.org/wikipedia/commons/3/33/Luynes_Castle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france-for-visitors.com/photo-gallery/loire/cheverny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Azay_le_rideau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Cot%C3%A9-ch%C3%A2teau_fort_d'Uss%C3%A9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smtClean="0"/>
              <a:t>Les Châteaux de France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Chateau Gaillard – la </a:t>
            </a:r>
            <a:r>
              <a:rPr lang="en-US" dirty="0" err="1" smtClean="0"/>
              <a:t>forteresse</a:t>
            </a:r>
            <a:r>
              <a:rPr lang="en-US" dirty="0" smtClean="0"/>
              <a:t> de Richard Coeur de Lion</a:t>
            </a:r>
            <a:endParaRPr lang="en-US" dirty="0"/>
          </a:p>
        </p:txBody>
      </p:sp>
      <p:pic>
        <p:nvPicPr>
          <p:cNvPr id="26626" name="Picture 2" descr="The ruins of a castle in grey limestone. It dominates the landscape. The castle's keep protrudes above the walls of the inner bailey; to the left a tower stands taller than the ruined walls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905000"/>
            <a:ext cx="64643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donjon du château Gaillard</a:t>
            </a:r>
          </a:p>
        </p:txBody>
      </p:sp>
      <p:pic>
        <p:nvPicPr>
          <p:cNvPr id="27650" name="Picture 2" descr="A tall pale grey wall around an enclosure and surrounded by a ditch. A modern metal bridge leads up to the entrance between two towers in the wall. A square stone tower rises above the wall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6908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Reconstruction </a:t>
            </a:r>
            <a:r>
              <a:rPr lang="en-US" dirty="0" err="1" smtClean="0"/>
              <a:t>imaginaire</a:t>
            </a:r>
            <a:r>
              <a:rPr lang="en-US" dirty="0" smtClean="0"/>
              <a:t> du Château Gaillard</a:t>
            </a:r>
            <a:endParaRPr lang="en-US" dirty="0"/>
          </a:p>
        </p:txBody>
      </p:sp>
      <p:pic>
        <p:nvPicPr>
          <p:cNvPr id="28674" name="Picture 2" descr="chateau gaillard les andelys franc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35125"/>
            <a:ext cx="746760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Le </a:t>
            </a:r>
            <a:r>
              <a:rPr lang="en-US" dirty="0" err="1" smtClean="0"/>
              <a:t>vieux</a:t>
            </a:r>
            <a:r>
              <a:rPr lang="en-US" dirty="0" smtClean="0"/>
              <a:t> donjon du Château de </a:t>
            </a:r>
            <a:r>
              <a:rPr lang="en-US" dirty="0" err="1" smtClean="0"/>
              <a:t>Loches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un </a:t>
            </a:r>
            <a:r>
              <a:rPr lang="en-US" dirty="0" err="1" smtClean="0"/>
              <a:t>exemple</a:t>
            </a:r>
            <a:r>
              <a:rPr lang="en-US" dirty="0" smtClean="0"/>
              <a:t> d’un château fort.</a:t>
            </a:r>
            <a:endParaRPr lang="en-US" dirty="0"/>
          </a:p>
        </p:txBody>
      </p:sp>
      <p:pic>
        <p:nvPicPr>
          <p:cNvPr id="29698" name="Picture 2" descr="Medieval dungeon of the Loches castle. Loire Valley, France (colo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0"/>
            <a:ext cx="7324725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Château de Blois,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résidence</a:t>
            </a:r>
            <a:r>
              <a:rPr lang="en-US" sz="2800" dirty="0" smtClean="0"/>
              <a:t> de </a:t>
            </a:r>
            <a:r>
              <a:rPr lang="en-US" sz="2800" dirty="0" err="1" smtClean="0"/>
              <a:t>plusieurs</a:t>
            </a:r>
            <a:r>
              <a:rPr lang="en-US" sz="2800" dirty="0" smtClean="0"/>
              <a:t> </a:t>
            </a:r>
            <a:r>
              <a:rPr lang="en-US" sz="2800" dirty="0" err="1" smtClean="0"/>
              <a:t>rois</a:t>
            </a:r>
            <a:r>
              <a:rPr lang="en-US" sz="2800" dirty="0" smtClean="0"/>
              <a:t> de France,  </a:t>
            </a:r>
            <a:r>
              <a:rPr lang="en-US" sz="2800" dirty="0" err="1" smtClean="0"/>
              <a:t>consistant</a:t>
            </a:r>
            <a:r>
              <a:rPr lang="en-US" sz="2800" dirty="0" smtClean="0"/>
              <a:t> en </a:t>
            </a:r>
            <a:r>
              <a:rPr lang="en-US" sz="2800" dirty="0" err="1" smtClean="0"/>
              <a:t>plusieurs</a:t>
            </a:r>
            <a:r>
              <a:rPr lang="en-US" sz="2800" dirty="0" smtClean="0"/>
              <a:t> styles </a:t>
            </a:r>
            <a:r>
              <a:rPr lang="en-US" sz="2800" dirty="0" err="1" smtClean="0"/>
              <a:t>d’architecture</a:t>
            </a:r>
            <a:r>
              <a:rPr lang="en-US" sz="2800" dirty="0" smtClean="0"/>
              <a:t>. </a:t>
            </a:r>
            <a:br>
              <a:rPr lang="en-US" sz="2800" dirty="0" smtClean="0"/>
            </a:br>
            <a:r>
              <a:rPr lang="en-US" sz="2800" dirty="0" smtClean="0"/>
              <a:t>On </a:t>
            </a:r>
            <a:r>
              <a:rPr lang="en-US" sz="2800" dirty="0" err="1" smtClean="0"/>
              <a:t>l’a</a:t>
            </a:r>
            <a:r>
              <a:rPr lang="en-US" sz="2800" dirty="0" smtClean="0"/>
              <a:t> fait </a:t>
            </a:r>
            <a:r>
              <a:rPr lang="en-US" sz="2800" dirty="0" err="1" smtClean="0"/>
              <a:t>construire</a:t>
            </a:r>
            <a:r>
              <a:rPr lang="en-US" sz="2800" dirty="0" smtClean="0"/>
              <a:t> de 1300 à 1600 AD</a:t>
            </a:r>
            <a:endParaRPr lang="en-US" sz="2800" dirty="0"/>
          </a:p>
        </p:txBody>
      </p:sp>
      <p:pic>
        <p:nvPicPr>
          <p:cNvPr id="30722" name="Picture 2" descr="http://upload.wikimedia.org/wikipedia/commons/thumb/f/fb/Loire_Cher_Blois1_tango7174.jpg/440px-Loire_Cher_Blois1_tango717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1981200"/>
            <a:ext cx="86995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 façade de </a:t>
            </a:r>
            <a:r>
              <a:rPr lang="en-US" dirty="0" err="1" smtClean="0"/>
              <a:t>l’aile</a:t>
            </a:r>
            <a:r>
              <a:rPr lang="en-US" dirty="0" smtClean="0"/>
              <a:t> Louis XII du Château de Blois</a:t>
            </a:r>
            <a:endParaRPr lang="en-US" dirty="0"/>
          </a:p>
        </p:txBody>
      </p:sp>
      <p:pic>
        <p:nvPicPr>
          <p:cNvPr id="31746" name="Picture 2" descr="http://upload.wikimedia.org/wikipedia/commons/thumb/8/83/ChateauBloisLouisXIIWing.jpg/220px-ChateauBloisLouisXIIW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3338" y="1600200"/>
            <a:ext cx="72771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L’escalier</a:t>
            </a:r>
            <a:r>
              <a:rPr lang="en-US" dirty="0" smtClean="0"/>
              <a:t> célèbre du Château de Blois </a:t>
            </a:r>
            <a:endParaRPr lang="en-US" dirty="0"/>
          </a:p>
        </p:txBody>
      </p:sp>
      <p:pic>
        <p:nvPicPr>
          <p:cNvPr id="32770" name="Picture 2" descr="http://upload.wikimedia.org/wikipedia/commons/thumb/5/57/Chateau_de_Blois_escalier_monumental.jpg/150px-Chateau_de_Blois_escalier_monumenta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5825" y="1524000"/>
            <a:ext cx="3414713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Le château du </a:t>
            </a:r>
            <a:r>
              <a:rPr lang="en-US" dirty="0" err="1" smtClean="0"/>
              <a:t>Lude</a:t>
            </a:r>
            <a:r>
              <a:rPr lang="en-US" dirty="0" smtClean="0"/>
              <a:t> et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 du </a:t>
            </a:r>
            <a:r>
              <a:rPr lang="en-US" dirty="0" err="1" smtClean="0"/>
              <a:t>jardin</a:t>
            </a:r>
            <a:r>
              <a:rPr lang="en-US" dirty="0" smtClean="0"/>
              <a:t> du château</a:t>
            </a:r>
            <a:endParaRPr lang="en-US" dirty="0"/>
          </a:p>
        </p:txBody>
      </p:sp>
      <p:pic>
        <p:nvPicPr>
          <p:cNvPr id="33794" name="Picture 2" descr="Castle Le Lude 2007 0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525" y="1509713"/>
            <a:ext cx="6924675" cy="51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Les ruines du Château Montrichard, un château du onzième siècle.</a:t>
            </a:r>
          </a:p>
        </p:txBody>
      </p:sp>
      <p:pic>
        <p:nvPicPr>
          <p:cNvPr id="34818" name="Picture 2" descr="http://upload.wikimedia.org/wikipedia/commons/thumb/7/71/Montrichard_Ch%C3%A2teau.jpg/220px-Montrichard_Ch%C3%A2t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31445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Le Château de </a:t>
            </a:r>
            <a:r>
              <a:rPr lang="en-US" sz="3200" dirty="0" err="1" smtClean="0"/>
              <a:t>Luynes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la </a:t>
            </a:r>
            <a:r>
              <a:rPr lang="en-US" sz="3200" dirty="0" err="1" smtClean="0"/>
              <a:t>région</a:t>
            </a:r>
            <a:r>
              <a:rPr lang="en-US" sz="3200" dirty="0" smtClean="0"/>
              <a:t> Centre de France.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un mélange d’un château fort et d’un château plus </a:t>
            </a:r>
            <a:r>
              <a:rPr lang="en-US" sz="3200" dirty="0" err="1" smtClean="0"/>
              <a:t>moderne</a:t>
            </a:r>
            <a:endParaRPr lang="en-US" sz="3200" dirty="0"/>
          </a:p>
        </p:txBody>
      </p:sp>
      <p:pic>
        <p:nvPicPr>
          <p:cNvPr id="35842" name="Picture 2" descr="File:Luynes Castl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752600"/>
            <a:ext cx="6400800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z="2800" smtClean="0"/>
              <a:t>Le Château de Chambord, une résidence royale, construite par Francois Premier pendant la Renaissance</a:t>
            </a:r>
          </a:p>
        </p:txBody>
      </p:sp>
      <p:pic>
        <p:nvPicPr>
          <p:cNvPr id="15362" name="Picture 2" descr="C:\Documents and Settings\lbistline\My Documents\My Pictures\800px-France_Loir-et-Cher_Chambord_Chateau_03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43050"/>
            <a:ext cx="9144000" cy="569595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Le Château de Cheverny, un château plus moderne, connu pour ses chiens et ses chasses.</a:t>
            </a:r>
          </a:p>
        </p:txBody>
      </p:sp>
      <p:pic>
        <p:nvPicPr>
          <p:cNvPr id="36866" name="Picture 2" descr="Château de Cheverny : Click to enlarge 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95425"/>
            <a:ext cx="79248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4000" smtClean="0"/>
              <a:t>Le Chateau de Saumur</a:t>
            </a:r>
          </a:p>
        </p:txBody>
      </p:sp>
      <p:pic>
        <p:nvPicPr>
          <p:cNvPr id="16387" name="Picture 2" descr="C:\Documents and Settings\lbistline\My Documents\My Pictures\chateaudesamur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556" r="5556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/>
              <a:t>Le Chateau de Saumur, </a:t>
            </a:r>
            <a:r>
              <a:rPr lang="en-US" sz="4000" dirty="0" err="1" smtClean="0"/>
              <a:t>c’est</a:t>
            </a:r>
            <a:r>
              <a:rPr lang="en-US" sz="4000" dirty="0" smtClean="0"/>
              <a:t> </a:t>
            </a:r>
            <a:r>
              <a:rPr lang="en-US" sz="4000" dirty="0" err="1" smtClean="0"/>
              <a:t>comme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</a:t>
            </a:r>
            <a:r>
              <a:rPr lang="en-US" sz="4000" dirty="0" err="1" smtClean="0"/>
              <a:t>conte</a:t>
            </a:r>
            <a:r>
              <a:rPr lang="en-US" sz="4000" dirty="0" smtClean="0"/>
              <a:t> de </a:t>
            </a:r>
            <a:r>
              <a:rPr lang="en-US" sz="4000" dirty="0" err="1" smtClean="0"/>
              <a:t>fée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17411" name="Picture 2" descr="C:\Documents and Settings\lbistline\My Documents\My Pictures\chateau-saumur-24004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801" r="5801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5181600"/>
            <a:ext cx="8686800" cy="12192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/>
              <a:t>Le Château de </a:t>
            </a:r>
            <a:r>
              <a:rPr lang="en-US" sz="4000" dirty="0" err="1" smtClean="0"/>
              <a:t>Langeais</a:t>
            </a:r>
            <a:r>
              <a:rPr lang="en-US" sz="4000" dirty="0" smtClean="0"/>
              <a:t>, </a:t>
            </a:r>
            <a:r>
              <a:rPr lang="en-US" sz="4000" dirty="0" err="1" smtClean="0"/>
              <a:t>une</a:t>
            </a:r>
            <a:r>
              <a:rPr lang="en-US" sz="4000" dirty="0" smtClean="0"/>
              <a:t> </a:t>
            </a:r>
            <a:r>
              <a:rPr lang="en-US" sz="4000" dirty="0" err="1" smtClean="0"/>
              <a:t>vieille</a:t>
            </a:r>
            <a:r>
              <a:rPr lang="en-US" sz="4000" dirty="0" smtClean="0"/>
              <a:t> </a:t>
            </a:r>
            <a:r>
              <a:rPr lang="en-US" sz="4000" dirty="0" err="1" smtClean="0"/>
              <a:t>forteresse</a:t>
            </a:r>
            <a:r>
              <a:rPr lang="en-US" sz="4000" dirty="0" smtClean="0"/>
              <a:t> </a:t>
            </a:r>
            <a:r>
              <a:rPr lang="en-US" sz="4000" dirty="0" err="1" smtClean="0"/>
              <a:t>datante</a:t>
            </a:r>
            <a:r>
              <a:rPr lang="en-US" sz="4000" dirty="0" smtClean="0"/>
              <a:t> du </a:t>
            </a:r>
            <a:r>
              <a:rPr lang="en-US" sz="4000" dirty="0" err="1" smtClean="0"/>
              <a:t>Moyen</a:t>
            </a:r>
            <a:r>
              <a:rPr lang="en-US" sz="4000" dirty="0" smtClean="0"/>
              <a:t> Age.</a:t>
            </a:r>
            <a:endParaRPr lang="en-US" sz="4000" dirty="0"/>
          </a:p>
        </p:txBody>
      </p:sp>
      <p:pic>
        <p:nvPicPr>
          <p:cNvPr id="18434" name="Picture 2" descr="C:\Documents and Settings\lbistline\My Documents\My Pictures\images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362200" y="609600"/>
            <a:ext cx="4724400" cy="35433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8458200" cy="1185862"/>
          </a:xfrm>
        </p:spPr>
        <p:txBody>
          <a:bodyPr/>
          <a:lstStyle/>
          <a:p>
            <a:r>
              <a:rPr lang="en-US" smtClean="0"/>
              <a:t>Le château royal d’Amboise. Le Roi Francois Premier habitait ici pendant son enfance.</a:t>
            </a:r>
          </a:p>
        </p:txBody>
      </p:sp>
      <p:pic>
        <p:nvPicPr>
          <p:cNvPr id="20482" name="Picture 2" descr="C:\Documents and Settings\lbistline\My Documents\My Pictures\220px-AmboiseLeChateau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 l="909" r="909"/>
          <a:stretch>
            <a:fillRect/>
          </a:stretch>
        </p:blipFill>
        <p:spPr>
          <a:xfrm>
            <a:off x="1549400" y="381000"/>
            <a:ext cx="6299200" cy="4724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0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smtClean="0"/>
              <a:t>Le joli château d’Azay-le-Rideau qui se situe sur un petit lac.</a:t>
            </a:r>
          </a:p>
        </p:txBody>
      </p:sp>
      <p:pic>
        <p:nvPicPr>
          <p:cNvPr id="22531" name="Picture 2" descr="Azay le rideau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8763000" cy="11858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/>
              <a:t>Le Château de Chaumont, la residence de la </a:t>
            </a:r>
            <a:r>
              <a:rPr lang="en-US" sz="4000" dirty="0" err="1" smtClean="0"/>
              <a:t>Reine</a:t>
            </a:r>
            <a:r>
              <a:rPr lang="en-US" sz="4000" dirty="0" smtClean="0"/>
              <a:t> Catherine de Medici, pendant la Renaissance. </a:t>
            </a:r>
            <a:endParaRPr lang="en-US" sz="4000" dirty="0"/>
          </a:p>
        </p:txBody>
      </p:sp>
      <p:pic>
        <p:nvPicPr>
          <p:cNvPr id="23554" name="Picture 2" descr="C:\Documents and Settings\lbistline\My Documents\My Pictures\300px-Chaumont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33350"/>
            <a:ext cx="6705600" cy="50292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Château d’Ussé</a:t>
            </a:r>
          </a:p>
        </p:txBody>
      </p:sp>
      <p:pic>
        <p:nvPicPr>
          <p:cNvPr id="25602" name="Picture 2" descr="http://upload.wikimedia.org/wikipedia/commons/thumb/9/9b/Cot%C3%A9-ch%C3%A2teau_fort_d%27Uss%C3%A9.JPG/170px-Cot%C3%A9-ch%C3%A2teau_fort_d%27Uss%C3%A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522413"/>
            <a:ext cx="38290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247</Words>
  <Application>Microsoft Office PowerPoint</Application>
  <PresentationFormat>On-screen Show (4:3)</PresentationFormat>
  <Paragraphs>26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Calibri</vt:lpstr>
      <vt:lpstr>Arial</vt:lpstr>
      <vt:lpstr>Office Theme</vt:lpstr>
      <vt:lpstr>Les Châteaux de France</vt:lpstr>
      <vt:lpstr>Le Château de Chambord, une résidence royale, construite par Francois Premier pendant la Renaissance</vt:lpstr>
      <vt:lpstr>Slide 3</vt:lpstr>
      <vt:lpstr>Slide 4</vt:lpstr>
      <vt:lpstr>Slide 5</vt:lpstr>
      <vt:lpstr>Slide 6</vt:lpstr>
      <vt:lpstr>Slide 7</vt:lpstr>
      <vt:lpstr>Slide 8</vt:lpstr>
      <vt:lpstr>Le Château d’Ussé</vt:lpstr>
      <vt:lpstr>Chateau Gaillard – la forteresse de Richard Coeur de Lion</vt:lpstr>
      <vt:lpstr>Le donjon du château Gaillard</vt:lpstr>
      <vt:lpstr>Reconstruction imaginaire du Château Gaillard</vt:lpstr>
      <vt:lpstr>Le vieux donjon du Château de Loches, un exemple d’un château fort.</vt:lpstr>
      <vt:lpstr>Château de Blois, une résidence de plusieurs rois de France,  consistant en plusieurs styles d’architecture.  On l’a fait construire de 1300 à 1600 AD</vt:lpstr>
      <vt:lpstr>La façade de l’aile Louis XII du Château de Blois</vt:lpstr>
      <vt:lpstr>L’escalier célèbre du Château de Blois </vt:lpstr>
      <vt:lpstr>Le château du Lude et une partie du jardin du château</vt:lpstr>
      <vt:lpstr>Les ruines du Château Montrichard, un château du onzième siècle.</vt:lpstr>
      <vt:lpstr>Le Château de Luynes dans la région Centre de France. C’est un mélange d’un château fort et d’un château plus moderne</vt:lpstr>
      <vt:lpstr>Le Château de Cheverny, un château plus moderne, connu pour ses chiens et ses chasses.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Châteaux de France</dc:title>
  <dc:creator>Teacher</dc:creator>
  <cp:lastModifiedBy>asmith</cp:lastModifiedBy>
  <cp:revision>20</cp:revision>
  <dcterms:created xsi:type="dcterms:W3CDTF">2010-03-24T14:53:33Z</dcterms:created>
  <dcterms:modified xsi:type="dcterms:W3CDTF">2010-12-16T17:18:45Z</dcterms:modified>
</cp:coreProperties>
</file>